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84" r:id="rId12"/>
    <p:sldId id="265" r:id="rId13"/>
    <p:sldId id="267" r:id="rId14"/>
    <p:sldId id="270" r:id="rId15"/>
    <p:sldId id="268" r:id="rId16"/>
    <p:sldId id="269" r:id="rId17"/>
    <p:sldId id="277" r:id="rId18"/>
    <p:sldId id="278" r:id="rId19"/>
    <p:sldId id="271" r:id="rId20"/>
    <p:sldId id="275" r:id="rId21"/>
    <p:sldId id="276" r:id="rId22"/>
    <p:sldId id="279" r:id="rId23"/>
    <p:sldId id="280" r:id="rId24"/>
    <p:sldId id="283" r:id="rId25"/>
    <p:sldId id="286" r:id="rId26"/>
    <p:sldId id="272" r:id="rId27"/>
    <p:sldId id="281" r:id="rId28"/>
    <p:sldId id="282" r:id="rId29"/>
    <p:sldId id="28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B33F-DE75-4A20-A5A8-DB7A6EC71EE0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8D6-0C26-4029-B4CA-BD6473C4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81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B33F-DE75-4A20-A5A8-DB7A6EC71EE0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8D6-0C26-4029-B4CA-BD6473C4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29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B33F-DE75-4A20-A5A8-DB7A6EC71EE0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8D6-0C26-4029-B4CA-BD6473C4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5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B33F-DE75-4A20-A5A8-DB7A6EC71EE0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8D6-0C26-4029-B4CA-BD6473C4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39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B33F-DE75-4A20-A5A8-DB7A6EC71EE0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8D6-0C26-4029-B4CA-BD6473C4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63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B33F-DE75-4A20-A5A8-DB7A6EC71EE0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8D6-0C26-4029-B4CA-BD6473C4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6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B33F-DE75-4A20-A5A8-DB7A6EC71EE0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8D6-0C26-4029-B4CA-BD6473C4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17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B33F-DE75-4A20-A5A8-DB7A6EC71EE0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8D6-0C26-4029-B4CA-BD6473C4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7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B33F-DE75-4A20-A5A8-DB7A6EC71EE0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8D6-0C26-4029-B4CA-BD6473C4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18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B33F-DE75-4A20-A5A8-DB7A6EC71EE0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8D6-0C26-4029-B4CA-BD6473C4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61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B33F-DE75-4A20-A5A8-DB7A6EC71EE0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138D6-0C26-4029-B4CA-BD6473C4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25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7B33F-DE75-4A20-A5A8-DB7A6EC71EE0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138D6-0C26-4029-B4CA-BD6473C4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38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9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75858" y="135373"/>
            <a:ext cx="87326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 школе № 755 создано единое коррекционно-развивающие и здоровьесберегающее образовательное пространство </a:t>
            </a: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30" name="Picture 6" descr="https://downloader.disk.yandex.ru/preview/edead9fa9b570f79697a554a734ccee8bd8f21353fabbd40567aaa9fae3ec95a/696bddf6/y5bPJNS1pThin12_YdBbJh1kppTPh29o0yz-c7V7z6EubToDWa70GoR8MGC6NyN2IjOAMY7L5z8MJP_3200Vag%3D%3D?uid=0&amp;filename=DSC00284.jpg&amp;disposition=inline&amp;hash=&amp;limit=0&amp;content_type=image%2Fjpeg&amp;owner_uid=0&amp;tknv=v3&amp;size=1872x9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0814">
            <a:off x="588910" y="3216766"/>
            <a:ext cx="2200648" cy="3300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 descr="https://downloader.disk.yandex.ru/preview/2397d5f9f1a578fd8e4023a287fcbef7cbd178e92228956a1505574eff2102f8/696bddf3/CFgfhOa82N4kHWxcDsxwKV5TAj3PUr9EUYfjwICF0HTs-IZo1MElxDghKqFSfrS1h1GbrEWComFJ__5rcItJKw%3D%3D?uid=0&amp;filename=DSC00088.jpg&amp;disposition=inline&amp;hash=&amp;limit=0&amp;content_type=image%2Fjpeg&amp;owner_uid=0&amp;tknv=v3&amp;size=1872x9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15" y="1338540"/>
            <a:ext cx="3788252" cy="2524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https://downloader.disk.yandex.ru/preview/a2fa24b59115b92bbad2b15935ecb4f10e2ffaba2ecfd91c12d48f7d919fe652/696bddf6/HJhiofKGgyNuq5DIaOEPrRM2JG__1XxiQJU70FIk02ShTbDYiYEFtgQIjUxdpoDuUFIWjBnhKO98VL8z9tmdRA%3D%3D?uid=0&amp;filename=DSC00245.jpg&amp;disposition=inline&amp;hash=&amp;limit=0&amp;content_type=image%2Fjpeg&amp;owner_uid=0&amp;tknv=v3&amp;size=1872x9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604">
            <a:off x="4950728" y="1266611"/>
            <a:ext cx="4004120" cy="2668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2" name="Picture 8" descr="https://downloader.disk.yandex.ru/preview/725caf81301982eacb69900a20eae6964bd0ae20a487e156b99bc5245d9a1641/696bddf6/QsXzIzz3_JPSmbHWumLTfPdYrMoJkuN_8je-Nl8_Y92-gTuxs20BDMIB718Q8JKbzSEQSQ2YFYn6v3scQRHkEg%3D%3D?uid=0&amp;filename=DSC00349.jpg&amp;disposition=inline&amp;hash=&amp;limit=0&amp;content_type=image%2Fjpeg&amp;owner_uid=0&amp;tknv=v3&amp;size=1872x9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219">
            <a:off x="2627849" y="3578178"/>
            <a:ext cx="4005388" cy="2669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4" name="Picture 10" descr="https://downloader.disk.yandex.ru/preview/540fdacdc98a9033e57429a5a52add1ce47024a64f8f000972678e5c15cfdb45/696bddf6/sr9Gj01vLh0umdr7K7Q2EauPrmED2HvngDx8vhAQ8HRb7hH1QQY0o_sm3hLpv-COS89Lt-YonByhQuKjUBXWnw%3D%3D?uid=0&amp;filename=DSC00265.jpg&amp;disposition=inline&amp;hash=&amp;limit=0&amp;content_type=image%2Fjpeg&amp;owner_uid=0&amp;tknv=v3&amp;size=1872x93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8177">
            <a:off x="4798444" y="3646406"/>
            <a:ext cx="3800625" cy="2532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019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8924" y="347040"/>
            <a:ext cx="87326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Созданы условия для комфортного и психологически безопасного пребывания ребенка с РАС</a:t>
            </a: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6" name="Picture 8" descr="https://downloader.disk.yandex.ru/preview/a4cd231531f905c5946a2a50daaa1d88500f1a812f7f707db9be55edae9b9bd2/696bde9f/X7P6TC_Bo31fec-HU_6RZ9PCrvbYmTMf5_YZsc-Z7XXzpv0RH-p3a-HuISt3D8ITCxEH7It8zyvt_z4nBs5jdQ%3D%3D?uid=0&amp;filename=DSC00391.jpg&amp;disposition=inline&amp;hash=&amp;limit=0&amp;content_type=image%2Fjpeg&amp;owner_uid=0&amp;tknv=v3&amp;size=1872x9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8" y="1562793"/>
            <a:ext cx="4515205" cy="3008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4" name="Picture 6" descr="https://downloader.disk.yandex.ru/preview/82dfb4649a0a77072af73ba962a523725898e3d345fe4eeaacc60d38ce649fd2/696bddf6/1WfR2aYyGmxaUwpSjHiwOauPrmED2HvngDx8vhAQ8HSUZxoaKm6S572jfwA0Qg-vyqQo_4TqG2BrNu8azQcdcw%3D%3D?uid=0&amp;filename=DSC00267.jpg&amp;disposition=inline&amp;hash=&amp;limit=0&amp;content_type=image%2Fjpeg&amp;owner_uid=0&amp;tknv=v3&amp;size=1872x9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199" y="3429000"/>
            <a:ext cx="4303011" cy="2867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385" y="1562793"/>
            <a:ext cx="1043853" cy="1043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4588" y="1679171"/>
            <a:ext cx="2535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Больше фото доступно по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коду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2" name="Picture 14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966" r="7190" b="8781"/>
          <a:stretch/>
        </p:blipFill>
        <p:spPr bwMode="auto">
          <a:xfrm>
            <a:off x="7157257" y="1611318"/>
            <a:ext cx="413934" cy="3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68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9955" y="5090746"/>
            <a:ext cx="1046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Лурия А.Р.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14510" y="5090746"/>
            <a:ext cx="1659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Лебединская К.С.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2924" y="5090745"/>
            <a:ext cx="1364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Граборов А.Н.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70365" y="5090744"/>
            <a:ext cx="1312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Певзнер М.С.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12101" y="5090743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Кащенко В.П.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3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1" y="23678"/>
            <a:ext cx="96012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40134" y="2270005"/>
            <a:ext cx="92365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</a:p>
          <a:p>
            <a:pPr algn="ctr"/>
            <a:r>
              <a:rPr lang="ru-RU" sz="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endParaRPr lang="ru-RU" sz="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55178" y="2508001"/>
            <a:ext cx="13452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</a:t>
            </a:r>
          </a:p>
          <a:p>
            <a:pPr algn="ctr"/>
            <a:r>
              <a:rPr lang="ru-RU" sz="8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</a:t>
            </a:r>
          </a:p>
          <a:p>
            <a:pPr algn="ctr"/>
            <a:r>
              <a:rPr lang="ru-RU" sz="8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48233" y="3900444"/>
            <a:ext cx="813043" cy="2308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ПСИХИАТР</a:t>
            </a:r>
            <a:endParaRPr lang="ru-RU" sz="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47261" y="3669611"/>
            <a:ext cx="14484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ВРАЧ ДИЕТОЛОГ:</a:t>
            </a:r>
          </a:p>
          <a:p>
            <a:pPr algn="ctr"/>
            <a:r>
              <a:rPr lang="ru-RU" sz="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</a:p>
          <a:p>
            <a:pPr algn="ctr"/>
            <a:r>
              <a:rPr lang="ru-RU" sz="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ПИЩЕВОГО ПОВЕДЕНИЯ</a:t>
            </a:r>
            <a:endParaRPr lang="ru-RU" sz="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53166" y="4583674"/>
            <a:ext cx="94769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</a:t>
            </a:r>
            <a:r>
              <a:rPr lang="ru-RU" sz="7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8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ЗОЖ</a:t>
            </a:r>
            <a:endParaRPr lang="ru-RU" sz="700" b="1" cap="none" spc="0" dirty="0" smtClean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4754" y="835166"/>
            <a:ext cx="16478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</a:t>
            </a:r>
          </a:p>
          <a:p>
            <a:pPr algn="ctr"/>
            <a:r>
              <a:rPr lang="ru-RU" sz="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ИРЫ</a:t>
            </a:r>
            <a:endParaRPr lang="ru-RU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21402" y="1525188"/>
            <a:ext cx="12032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</a:t>
            </a:r>
          </a:p>
          <a:p>
            <a:pPr algn="ctr"/>
            <a:r>
              <a:rPr lang="ru-RU" sz="7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КЛУБ</a:t>
            </a:r>
            <a:endParaRPr lang="ru-RU" sz="7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87345" y="5828490"/>
            <a:ext cx="145937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</a:p>
          <a:p>
            <a:pPr algn="ctr"/>
            <a:r>
              <a:rPr lang="ru-RU" sz="7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</a:t>
            </a:r>
          </a:p>
          <a:p>
            <a:pPr algn="ctr"/>
            <a:r>
              <a:rPr lang="ru-RU" sz="7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ВЫГОРАНИЯ</a:t>
            </a:r>
            <a:endParaRPr lang="ru-RU" sz="7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85870" y="3764758"/>
            <a:ext cx="880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 -</a:t>
            </a:r>
          </a:p>
          <a:p>
            <a:pPr algn="ctr"/>
            <a:r>
              <a:rPr lang="ru-RU" sz="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МАСТЕРСКИЕ</a:t>
            </a:r>
            <a:endParaRPr lang="ru-RU" sz="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89197" y="3299164"/>
            <a:ext cx="9552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 -РАЗВИВАЮЩАЯ РАБОТА</a:t>
            </a:r>
            <a:endParaRPr lang="ru-RU" sz="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14357" y="1479021"/>
            <a:ext cx="78872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СИПР и ИОМ</a:t>
            </a:r>
            <a:endParaRPr lang="ru-RU" sz="7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12666" y="1409771"/>
            <a:ext cx="9119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ШСК</a:t>
            </a:r>
          </a:p>
          <a:p>
            <a:pPr algn="ctr"/>
            <a:r>
              <a:rPr lang="ru-RU" sz="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«СИРИУС»</a:t>
            </a:r>
            <a:endParaRPr lang="ru-RU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58318" y="2552283"/>
            <a:ext cx="113680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 ОБРАЗОВАНИЕ: </a:t>
            </a:r>
          </a:p>
          <a:p>
            <a:pPr algn="ctr"/>
            <a:r>
              <a:rPr lang="ru-RU" sz="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АРТ - СТУДИЯ</a:t>
            </a:r>
            <a:endParaRPr lang="ru-RU" sz="5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86971" y="5910420"/>
            <a:ext cx="113768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</a:t>
            </a:r>
            <a:endParaRPr lang="ru-RU" sz="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45768" y="380262"/>
            <a:ext cx="9822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ДИССЕМИНАЦИЯ </a:t>
            </a:r>
            <a:r>
              <a:rPr lang="ru-RU" sz="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</a:p>
          <a:p>
            <a:pPr algn="ctr"/>
            <a:endParaRPr lang="ru-RU" sz="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</a:t>
            </a:r>
            <a:endParaRPr lang="ru-RU" sz="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27797" y="4922228"/>
            <a:ext cx="16478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</a:t>
            </a:r>
          </a:p>
          <a:p>
            <a:pPr algn="ctr"/>
            <a:r>
              <a:rPr lang="ru-RU" sz="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ЭКСКУРСИИ</a:t>
            </a:r>
            <a:endParaRPr lang="ru-RU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21402" y="5137671"/>
            <a:ext cx="6759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АФК</a:t>
            </a:r>
            <a:endParaRPr lang="ru-RU" sz="1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56385" y="2777816"/>
            <a:ext cx="1293393" cy="103367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ОРБИТЕ ЗДОРОВЬЯ _755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302" y="3158097"/>
            <a:ext cx="1306780" cy="130678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614846" y="5383892"/>
            <a:ext cx="158179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0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РГПУ им А.И.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Герцена</a:t>
            </a:r>
          </a:p>
          <a:p>
            <a:pPr indent="180000">
              <a:buFont typeface="Wingdings" panose="05000000000000000000" pitchFamily="2" charset="2"/>
              <a:buChar char="q"/>
            </a:pP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 АППО им. К.Д. Ушинского</a:t>
            </a:r>
          </a:p>
          <a:p>
            <a:pPr indent="1800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СПбГПМУ</a:t>
            </a: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0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СПбГИПСР</a:t>
            </a:r>
            <a:endPara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000">
              <a:buFont typeface="Wingdings" panose="05000000000000000000" pitchFamily="2" charset="2"/>
              <a:buChar char="q"/>
            </a:pP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Олимпийский комитет России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10778144" y="23678"/>
            <a:ext cx="14184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buFont typeface="Wingdings" panose="05000000000000000000" pitchFamily="2" charset="2"/>
              <a:buChar char="q"/>
            </a:pP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«НМИЦ им В.М. Бехтерева</a:t>
            </a:r>
          </a:p>
          <a:p>
            <a:pPr indent="-180000">
              <a:buFont typeface="Wingdings" panose="05000000000000000000" pitchFamily="2" charset="2"/>
              <a:buChar char="q"/>
            </a:pP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ППМС – Центр В.О.</a:t>
            </a:r>
          </a:p>
          <a:p>
            <a:pPr indent="-180000">
              <a:buFont typeface="Wingdings" panose="05000000000000000000" pitchFamily="2" charset="2"/>
              <a:buChar char="q"/>
            </a:pP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реабилитации В.О.</a:t>
            </a:r>
          </a:p>
          <a:p>
            <a:pPr indent="-180000">
              <a:buFont typeface="Wingdings" panose="05000000000000000000" pitchFamily="2" charset="2"/>
              <a:buChar char="q"/>
            </a:pP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 ГКУЗ ЦВЛ «Детская психиатрия» им С.С. Мнухина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48184" y="100134"/>
            <a:ext cx="14883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buFont typeface="Wingdings" panose="05000000000000000000" pitchFamily="2" charset="2"/>
              <a:buChar char="q"/>
            </a:pP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ГБНОУ «Балтийский берег»</a:t>
            </a:r>
          </a:p>
          <a:p>
            <a:pPr indent="-180000">
              <a:buFont typeface="Wingdings" panose="05000000000000000000" pitchFamily="2" charset="2"/>
              <a:buChar char="q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СПб ГБУ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культуры, спорта и здоровья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Василеостровского района»</a:t>
            </a:r>
          </a:p>
          <a:p>
            <a:pPr indent="-180000">
              <a:buFont typeface="Wingdings" panose="05000000000000000000" pitchFamily="2" charset="2"/>
              <a:buChar char="q"/>
            </a:pP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ДО Дворец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учащейся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 </a:t>
            </a:r>
          </a:p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</a:p>
          <a:p>
            <a:pPr indent="-180000">
              <a:buFont typeface="Wingdings" panose="05000000000000000000" pitchFamily="2" charset="2"/>
              <a:buChar char="q"/>
            </a:pP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ГБУДО ДЮТЦ «Васильевский остров»</a:t>
            </a:r>
          </a:p>
          <a:p>
            <a:endParaRPr lang="ru-RU" dirty="0"/>
          </a:p>
        </p:txBody>
      </p:sp>
      <p:sp>
        <p:nvSpPr>
          <p:cNvPr id="42" name="Овал 41"/>
          <p:cNvSpPr/>
          <p:nvPr/>
        </p:nvSpPr>
        <p:spPr>
          <a:xfrm>
            <a:off x="191413" y="6471137"/>
            <a:ext cx="263769" cy="231025"/>
          </a:xfrm>
          <a:prstGeom prst="ellipse">
            <a:avLst/>
          </a:prstGeom>
          <a:solidFill>
            <a:srgbClr val="E870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191413" y="6133905"/>
            <a:ext cx="263769" cy="216775"/>
          </a:xfrm>
          <a:prstGeom prst="ellipse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208505" y="5791361"/>
            <a:ext cx="262994" cy="240074"/>
          </a:xfrm>
          <a:prstGeom prst="ellipse">
            <a:avLst/>
          </a:prstGeom>
          <a:solidFill>
            <a:srgbClr val="68B9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453132" y="5705158"/>
            <a:ext cx="2142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психология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0695" y="6057505"/>
            <a:ext cx="1482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педагогика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7587" y="6408170"/>
            <a:ext cx="1317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4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8881" y="739833"/>
            <a:ext cx="5951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Школьный спортивный клуб «Сириус»</a:t>
            </a:r>
            <a:endParaRPr lang="ru-RU" sz="3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19" y="2091266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18" y="3456094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17" y="5046132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6833" y="2556884"/>
            <a:ext cx="491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развитие адаптивных видов спорта </a:t>
            </a:r>
            <a:endParaRPr lang="ru-RU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6833" y="3666049"/>
            <a:ext cx="4575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участник общероссийской общественной организации «Специальная Олимпиада России» </a:t>
            </a:r>
            <a:endParaRPr lang="ru-RU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19899" y="5492857"/>
            <a:ext cx="4800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реализация программ АФК в школе и в дошкольном отделении </a:t>
            </a:r>
            <a:endParaRPr lang="ru-RU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5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2168" y="0"/>
            <a:ext cx="9097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Материально-техническое обеспечение</a:t>
            </a:r>
            <a:endParaRPr lang="ru-RU" sz="3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sun9-48.userapi.com/s/v1/ig2/WhxUtSgg6qgd0L4CGiWclzcxFiC4HGvrOLUYk0ms12aCWg9jbjl0e65iczx1ta_crACCJLRx8JBfzv5G71eFN878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1" y="1392893"/>
            <a:ext cx="3757155" cy="2505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https://sun9-68.userapi.com/s/v1/ig2/pLbca_L9XhzM3fq8gju3FnvjkkxvqP5VljhNpucZzyeRnkQ76Ukfuc-hehHzigj8N2DSWi_yTQk33iuAqY5QsSVy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039">
            <a:off x="4640589" y="1435820"/>
            <a:ext cx="4032158" cy="2688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4" name="Picture 6" descr="https://sun9-38.userapi.com/s/v1/ig2/2CgZ4TM8rf-2ONo9vvBOvR3UwYC2jGLW4G50eR3dKM28WRqXEmYjkFCEvOfARwz-pJyzPWmYFmCgVOyUSIEi--zl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3" y="3771458"/>
            <a:ext cx="4014730" cy="2677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6" name="Picture 8" descr="https://sun9-60.userapi.com/s/v1/ig2/KmdutHY8Q-xDz9d63Cw3cfFLmscbHPASzuloI-qk0tSTBD61CkqD2rUjXI9Kd2srvvqexO5UDorBhzUIq5_nfWiz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790" y="3835090"/>
            <a:ext cx="3962613" cy="2642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153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5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5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6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8202" y="87592"/>
            <a:ext cx="5951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Родительский клуб</a:t>
            </a:r>
            <a:endParaRPr lang="ru-RU" sz="3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1179" y="597796"/>
            <a:ext cx="7831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Родительский клуб – это уникальное пространство, в котором </a:t>
            </a:r>
          </a:p>
          <a:p>
            <a:pPr algn="ctr"/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родители детей с РАС получают не только профессиональную </a:t>
            </a:r>
          </a:p>
          <a:p>
            <a:pPr algn="ctr"/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консультативную помощь, но также возможность для творческого </a:t>
            </a:r>
          </a:p>
          <a:p>
            <a:pPr algn="ctr"/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самовыражения. Каждая встреча – это событие, наполненное творчеством, добром и взаимопониманием.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ttps://sun9-40.userapi.com/s/v1/ig2/2E7-LRaLdJ4VG56N9tYBNFirkircYHWq5XdMa0Q7Cm-YIfKseJ41Qixrae7fZMCMp7UlkXZ2fl5JZwWerAB50Jp8.jpg?quality=95&amp;as=32x43,48x64,72x96,108x144,160x213,240x320,360x480,480x640,540x720,640x853,720x960,960x1280&amp;from=bu&amp;u=7FjmVMjyc0wJ6S2QfuTQExCxbubo8_-FsD9V-3Dssdo&amp;cs=96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33" y="2445148"/>
            <a:ext cx="2448240" cy="3264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 descr="https://sun9-83.userapi.com/s/v1/ig2/KcBGFn8h59gJpnSbBzf6pcY9-5cZw0tKkRhTfG_20KEMtDJchEym18qPKOUtCEFNQNMOamcRkdZmj_di3B1zhTS_.jpg?quality=95&amp;as=32x24,48x36,72x54,108x81,160x120,240x180,360x270,480x360,540x405,640x480,720x540,1080x810,1280x960,1440x1080,1600x1200&amp;from=bu&amp;cs=160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28" y="2339620"/>
            <a:ext cx="3607930" cy="2705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6" name="Picture 12" descr="https://sun9-56.userapi.com/s/v1/ig2/Fc6QaG4tOn1yYzbwdrhWlOoSCmj34YUArluOZS8C6SbLwm46gFDp_TDYzUs3sO205l_eqNijIH57euzISPpoWNVE.jpg?quality=95&amp;as=32x24,48x36,72x54,108x81,160x120,240x180,360x270,480x360,540x405,640x480,720x540,1080x810,1280x960,1440x1080,1600x1200&amp;from=bu&amp;cs=160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3" y="4172989"/>
            <a:ext cx="3129777" cy="2347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" name="Picture 4" descr="https://sun9-84.userapi.com/s/v1/ig2/mWPrW2miZrflevmk-531JjjwIvX2WuRpoe-xVBIiv3L1JRT7bjt2tI-f8s1iGGNZJ8jAp2i3xGyTe-tz_x--QPf4.jpg?quality=95&amp;as=32x43,48x64,72x96,108x144,160x213,240x320,360x480,480x640,540x720,640x853,720x960,1080x1440,1200x1600&amp;from=bu&amp;cs=120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04" y="3477881"/>
            <a:ext cx="2104390" cy="2805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9105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46568" y="3857105"/>
            <a:ext cx="62344" cy="54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5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9933" y="2114204"/>
            <a:ext cx="78062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abriola" panose="04040605051002020D02" pitchFamily="82" charset="0"/>
              </a:rPr>
              <a:t>Мы верим в каждого ребенка! В его успех, его безграничные возможности, его счастливое и здоровое будущее! С уважением, команда школы № 755 «Региональный Центр аутизма»…</a:t>
            </a:r>
          </a:p>
          <a:p>
            <a:pPr algn="ctr"/>
            <a:endParaRPr lang="ru-RU" sz="3200" b="1" dirty="0" smtClean="0">
              <a:latin typeface="Gabriola" panose="04040605051002020D02" pitchFamily="82" charset="0"/>
            </a:endParaRPr>
          </a:p>
          <a:p>
            <a:pPr algn="ctr"/>
            <a:r>
              <a:rPr lang="ru-RU" sz="3200" b="1" dirty="0" smtClean="0">
                <a:latin typeface="Gabriola" panose="04040605051002020D02" pitchFamily="82" charset="0"/>
              </a:rPr>
              <a:t>И ,</a:t>
            </a:r>
            <a:r>
              <a:rPr lang="ru-RU" sz="3200" b="1" dirty="0" smtClean="0">
                <a:latin typeface="Gabriola" panose="04040605051002020D02" pitchFamily="82" charset="0"/>
              </a:rPr>
              <a:t>конечно, будьте </a:t>
            </a:r>
            <a:r>
              <a:rPr lang="ru-RU" sz="3200" b="1" dirty="0" smtClean="0">
                <a:latin typeface="Gabriola" panose="04040605051002020D02" pitchFamily="82" charset="0"/>
              </a:rPr>
              <a:t>здоровы!</a:t>
            </a:r>
            <a:endParaRPr lang="ru-RU" sz="3200" b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5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1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1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3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2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295</Words>
  <Application>Microsoft Office PowerPoint</Application>
  <PresentationFormat>Широкоэкранный</PresentationFormat>
  <Paragraphs>72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Gabriola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Артур</cp:lastModifiedBy>
  <cp:revision>29</cp:revision>
  <dcterms:created xsi:type="dcterms:W3CDTF">2026-01-17T13:56:16Z</dcterms:created>
  <dcterms:modified xsi:type="dcterms:W3CDTF">2026-01-18T12:37:25Z</dcterms:modified>
</cp:coreProperties>
</file>